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9" r:id="rId3"/>
    <p:sldId id="278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73" r:id="rId12"/>
    <p:sldId id="272" r:id="rId13"/>
    <p:sldId id="275" r:id="rId14"/>
    <p:sldId id="274" r:id="rId15"/>
    <p:sldId id="277" r:id="rId16"/>
    <p:sldId id="276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C9E05-BBE7-495B-825D-7F4A4B10533B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A77CF-7291-475C-A792-4678B7F2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9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hernetalliance.org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facebook.com/pages/Ethernet-Alliance/175317229233420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admin@ethernetalliance.or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://us.linkedin.com/company/ethernet-alliance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6260" cy="686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221" y="1884853"/>
            <a:ext cx="698360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5173" y="3549786"/>
            <a:ext cx="6903219" cy="509752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75173" y="4079439"/>
            <a:ext cx="6913267" cy="509752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75173" y="4618276"/>
            <a:ext cx="6903219" cy="509752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67165" y="6587923"/>
            <a:ext cx="1808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www.ethernetalliance.org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97BE-48FC-4941-B9CD-BD7151FD9ACE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9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2217"/>
            <a:ext cx="7772400" cy="1470025"/>
          </a:xfrm>
        </p:spPr>
        <p:txBody>
          <a:bodyPr/>
          <a:lstStyle>
            <a:lvl1pPr>
              <a:defRPr baseline="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4298-C8C7-460B-BC55-CDA4B627B277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58" y="376668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58" y="3382414"/>
            <a:ext cx="3095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46" y="479305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738564" y="1671107"/>
            <a:ext cx="5370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If you have any questions or comments, please email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hlinkClick r:id="rId6"/>
              </a:rPr>
              <a:t>admin@ethernetalliance.org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66017" y="4740007"/>
            <a:ext cx="505810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indent="0">
              <a:spcBef>
                <a:spcPts val="900"/>
              </a:spcBef>
              <a:buNone/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Visit the Ethernet Alliance </a:t>
            </a:r>
          </a:p>
          <a:p>
            <a:pPr marL="55563" indent="0">
              <a:spcBef>
                <a:spcPts val="900"/>
              </a:spcBef>
              <a:buNone/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on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hlinkClick r:id="rId7"/>
              </a:rPr>
              <a:t>Facebook</a:t>
            </a: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584539" y="2986331"/>
            <a:ext cx="593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Ethernet Alliance: visit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hlinkClick r:id="rId8"/>
              </a:rPr>
              <a:t>www.ethernetalliance.org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896594" y="3344225"/>
            <a:ext cx="5434442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indent="0">
              <a:spcBef>
                <a:spcPts val="900"/>
              </a:spcBef>
              <a:buNone/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Join the Ethernet Alliance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hlinkClick r:id="rId9"/>
              </a:rPr>
              <a:t>LinkedIn group</a:t>
            </a:r>
            <a:endParaRPr lang="en-US" sz="1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55563" indent="0">
              <a:spcBef>
                <a:spcPts val="900"/>
              </a:spcBef>
              <a:buNone/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Follow @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EthernetAllianc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on Twitter</a:t>
            </a:r>
          </a:p>
        </p:txBody>
      </p:sp>
    </p:spTree>
    <p:extLst>
      <p:ext uri="{BB962C8B-B14F-4D97-AF65-F5344CB8AC3E}">
        <p14:creationId xmlns:p14="http://schemas.microsoft.com/office/powerpoint/2010/main" val="258995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9A1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9EA5-0741-44E2-BA36-E04B29FA0F72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7777-8801-49BA-82CB-17C2B0FCE4C2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5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4D76-9F71-4990-A1EA-4CB67625E2DD}" type="datetime1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D826-2F28-4DF6-8C60-34F1A001B0E5}" type="datetime1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5B3B-F23A-4766-9C0D-98DB312F72E9}" type="datetime1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6289-02EB-4DCD-A750-F1659CAB9B5F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2E28-5354-42A6-AEFA-A74759A3D671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8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144" y="6316158"/>
            <a:ext cx="1009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475528B-0992-4EFA-9FAE-A061929A9D5E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288" y="63161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3131" y="63237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803112"/>
            <a:ext cx="1607736" cy="1336441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Scott </a:t>
            </a:r>
            <a:r>
              <a:rPr lang="en-US" dirty="0" err="1" smtClean="0"/>
              <a:t>Kipp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Hyperscale</a:t>
            </a:r>
            <a:r>
              <a:rPr lang="en-US" dirty="0" smtClean="0"/>
              <a:t> Quadrant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10</a:t>
            </a:fld>
            <a:endParaRPr lang="en-US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40" y="364109"/>
            <a:ext cx="3476120" cy="191173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206850" y="5488966"/>
            <a:ext cx="346420" cy="193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38" y="4349251"/>
            <a:ext cx="3743932" cy="18185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3893454"/>
            <a:ext cx="3763021" cy="15884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7" y="1118384"/>
            <a:ext cx="4165722" cy="2423102"/>
          </a:xfrm>
          <a:prstGeom prst="rect">
            <a:avLst/>
          </a:prstGeom>
        </p:spPr>
      </p:pic>
      <p:pic>
        <p:nvPicPr>
          <p:cNvPr id="22" name="Content Placeholder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67" y="1383914"/>
            <a:ext cx="1354633" cy="1453206"/>
          </a:xfr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60" y="2866533"/>
            <a:ext cx="1389891" cy="14950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85" y="3232030"/>
            <a:ext cx="1670592" cy="1782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95" y="1268384"/>
            <a:ext cx="1541765" cy="16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9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Campus Quadrant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4" y="2301561"/>
            <a:ext cx="4108065" cy="29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8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Campus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" y="1656330"/>
            <a:ext cx="2065795" cy="2608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06" y="3307002"/>
            <a:ext cx="2573054" cy="2861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29" y="441113"/>
            <a:ext cx="4353608" cy="24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5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Residential Quadrant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410925"/>
            <a:ext cx="6182560" cy="4391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62" y="80889"/>
            <a:ext cx="2724724" cy="17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8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Residential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87" y="253196"/>
            <a:ext cx="3473213" cy="311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" y="1486962"/>
            <a:ext cx="2871387" cy="3101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82" y="3024363"/>
            <a:ext cx="2874278" cy="31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90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Provider Quadrant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96" y="1277938"/>
            <a:ext cx="6474608" cy="45259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1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Provider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77" y="1957384"/>
            <a:ext cx="1713256" cy="3422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0" y="1865226"/>
            <a:ext cx="2338067" cy="3923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3" y="1865226"/>
            <a:ext cx="1729175" cy="3506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33" y="1865226"/>
            <a:ext cx="1713256" cy="36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560" y="479643"/>
            <a:ext cx="2950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69A12B"/>
                </a:solidFill>
              </a:rPr>
              <a:t>Thank You!</a:t>
            </a:r>
            <a:endParaRPr lang="en-US" sz="4800" dirty="0">
              <a:solidFill>
                <a:srgbClr val="69A12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Roadmap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release of the 2015 Ethernet Roadmap, we developed many graphics that we would like for people to use</a:t>
            </a:r>
          </a:p>
          <a:p>
            <a:r>
              <a:rPr lang="en-US" dirty="0" smtClean="0"/>
              <a:t>Feel free to use any of these graphics to help explain Ethernet</a:t>
            </a:r>
          </a:p>
          <a:p>
            <a:r>
              <a:rPr lang="en-US" dirty="0" smtClean="0"/>
              <a:t>Most of the graphics are see-through and you can make them opaque by making the shape fill white or any other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Roadmap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7" y="1700356"/>
            <a:ext cx="2173286" cy="1629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067" y="3606800"/>
            <a:ext cx="227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Side</a:t>
            </a:r>
            <a:endParaRPr lang="en-US" dirty="0"/>
          </a:p>
        </p:txBody>
      </p:sp>
      <p:pic>
        <p:nvPicPr>
          <p:cNvPr id="7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8" y="4114800"/>
            <a:ext cx="2448566" cy="1836424"/>
          </a:xfrm>
        </p:spPr>
      </p:pic>
      <p:sp>
        <p:nvSpPr>
          <p:cNvPr id="8" name="TextBox 7"/>
          <p:cNvSpPr txBox="1"/>
          <p:nvPr/>
        </p:nvSpPr>
        <p:spPr>
          <a:xfrm>
            <a:off x="237066" y="1123451"/>
            <a:ext cx="227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Side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7333" y="1308117"/>
            <a:ext cx="227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page version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7" y="1889805"/>
            <a:ext cx="2781769" cy="417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9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C:\Users\skipp\AppData\Local\Temp\$$_F88B\Markers and Legend\Lege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72" y="4223478"/>
            <a:ext cx="2292101" cy="18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89" y="1710417"/>
            <a:ext cx="725425" cy="1033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93" y="2695831"/>
            <a:ext cx="731521" cy="1039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20" y="1710417"/>
            <a:ext cx="816866" cy="109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54" y="3413123"/>
            <a:ext cx="2618431" cy="2267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97" y="1147090"/>
            <a:ext cx="2382825" cy="2068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4" y="3638352"/>
            <a:ext cx="2371794" cy="2054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4" y="1147091"/>
            <a:ext cx="2371794" cy="20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32" y="2505550"/>
            <a:ext cx="3505499" cy="284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0" y="2446867"/>
            <a:ext cx="3666864" cy="28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5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Graphs with Bottom Legend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6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20" y="3379255"/>
            <a:ext cx="2519207" cy="201896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20" y="1166899"/>
            <a:ext cx="2543686" cy="2033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4" y="3379255"/>
            <a:ext cx="2543686" cy="21197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70" y="3374484"/>
            <a:ext cx="2558221" cy="2136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72" y="1166899"/>
            <a:ext cx="2558221" cy="21379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7" y="1106026"/>
            <a:ext cx="2461319" cy="218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2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Graphs with Legend on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45263" y="6389632"/>
            <a:ext cx="1921467" cy="299250"/>
          </a:xfrm>
        </p:spPr>
        <p:txBody>
          <a:bodyPr/>
          <a:lstStyle/>
          <a:p>
            <a:fld id="{4C3B09DB-B9C6-4F8D-AFDB-B08CF82F0EF8}" type="slidenum">
              <a:rPr lang="en-US" smtClean="0"/>
              <a:t>7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66168"/>
            <a:ext cx="2829093" cy="173469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12744"/>
            <a:ext cx="2962691" cy="18089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1" y="3766168"/>
            <a:ext cx="2704559" cy="17346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81" y="3768088"/>
            <a:ext cx="2723003" cy="17466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60" y="1412743"/>
            <a:ext cx="2813424" cy="1808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350585"/>
            <a:ext cx="2784839" cy="19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Graphs with no legends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8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50" y="3581781"/>
            <a:ext cx="2732684" cy="198835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1118136"/>
            <a:ext cx="2768515" cy="200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9" y="3581782"/>
            <a:ext cx="2611345" cy="1988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36" y="3581782"/>
            <a:ext cx="2626267" cy="20020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82" y="1118136"/>
            <a:ext cx="2626267" cy="2002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9" y="1094510"/>
            <a:ext cx="2519326" cy="2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0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Hyperscale</a:t>
            </a:r>
            <a:r>
              <a:rPr lang="en-US" dirty="0" smtClean="0"/>
              <a:t> Data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9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767215"/>
            <a:ext cx="6525482" cy="41556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74" y="2594098"/>
            <a:ext cx="3473926" cy="19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2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123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Office Theme</vt:lpstr>
      <vt:lpstr>Roadmap Graphics</vt:lpstr>
      <vt:lpstr>Roadmap Graphics</vt:lpstr>
      <vt:lpstr>Roadmap </vt:lpstr>
      <vt:lpstr>Roads</vt:lpstr>
      <vt:lpstr>Modules</vt:lpstr>
      <vt:lpstr>Graphs with Bottom Legend</vt:lpstr>
      <vt:lpstr>Graphs with Legend on Side</vt:lpstr>
      <vt:lpstr>Graphs with no legends</vt:lpstr>
      <vt:lpstr>Hyperscale Data Center</vt:lpstr>
      <vt:lpstr>Hyperscale Quadrant Graphics</vt:lpstr>
      <vt:lpstr>Campus Quadrant</vt:lpstr>
      <vt:lpstr>Campus Graphics</vt:lpstr>
      <vt:lpstr>Residential Quadrant</vt:lpstr>
      <vt:lpstr>Residential Graphics</vt:lpstr>
      <vt:lpstr>Service Provider Quadrant</vt:lpstr>
      <vt:lpstr>Service Provider Graphics</vt:lpstr>
      <vt:lpstr>PowerPoint Presentation</vt:lpstr>
    </vt:vector>
  </TitlesOfParts>
  <Company>Brocade Communications Systems,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Kipp</dc:creator>
  <cp:lastModifiedBy>Morgan Fricke</cp:lastModifiedBy>
  <cp:revision>21</cp:revision>
  <dcterms:created xsi:type="dcterms:W3CDTF">2015-03-03T23:44:33Z</dcterms:created>
  <dcterms:modified xsi:type="dcterms:W3CDTF">2015-03-23T21:54:02Z</dcterms:modified>
</cp:coreProperties>
</file>